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3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341A-DA6A-4BB2-9319-E5EA5C5D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AB081-1CF9-4ABD-858A-2E6A51EB0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94C34-8DD9-4690-8D5F-74D319815925}" type="datetimeFigureOut">
              <a:rPr lang="en-IN" smtClean="0"/>
              <a:t>12-03-2020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073E8-89B2-4B43-9D9D-DF2FB54D0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517C5-762C-4415-B236-1CD37A96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6B601-58F9-475B-ADA1-131509D67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87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94FEEA-3EA9-4D7B-9F9F-A12E009DD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8EE07-2F63-4169-901E-FA04AD169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0710-C083-4227-9771-9DC040EDE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94C34-8DD9-4690-8D5F-74D319815925}" type="datetimeFigureOut">
              <a:rPr lang="en-IN" smtClean="0"/>
              <a:t>12-03-2020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97066-89FB-4538-840C-22AC8951B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ACEAC-4C86-4CDF-8FD7-2C554A251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6B601-58F9-475B-ADA1-131509D672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02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mininet.org/walkthrough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DB338C-9774-4843-858D-7188BF03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ODL-Mininet Integration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F34885-AA9E-4933-B9BA-3D394204FBD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6D25EA-2917-4C69-A91F-F0683F831DB6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1EF8DC-FE4A-46CC-B83C-55C954A93C56}"/>
                </a:ext>
              </a:extLst>
            </p:cNvPr>
            <p:cNvSpPr/>
            <p:nvPr/>
          </p:nvSpPr>
          <p:spPr>
            <a:xfrm>
              <a:off x="4775200" y="3517900"/>
              <a:ext cx="3429000" cy="71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5879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36095A-B06F-4A23-9EAC-DB0E9CE7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OVA from Virtual Box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A9EE6-E9AD-4FBA-AB55-C75CC88142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9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14C384-2F4F-4C05-84F2-44209C3C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OVA from Virtual Box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A15C8-30C0-46CC-9A4F-12F17B7D7F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1F2A67-8AD0-4200-8568-8BDC6EDF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OVA from Virtual Box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25339-1412-44F0-9A1D-8A221BE5B1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1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8D22C7-9AE7-429F-B16A-C3F20800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Importing…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A6258-5DCE-43FF-86A0-CC3A630BA5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3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A132BC-57D8-4EFB-BE85-E1FFF1217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After Import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94900-56FA-4423-A445-0288BC404C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10668000" cy="5854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A743AD-B282-406B-9E95-05092D73FAFA}"/>
              </a:ext>
            </a:extLst>
          </p:cNvPr>
          <p:cNvSpPr txBox="1"/>
          <p:nvPr/>
        </p:nvSpPr>
        <p:spPr>
          <a:xfrm>
            <a:off x="4711700" y="304800"/>
            <a:ext cx="7345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 should have 2 VMs in your virtual box one from last tutorial section.</a:t>
            </a:r>
          </a:p>
          <a:p>
            <a:r>
              <a:rPr lang="en-GB" dirty="0"/>
              <a:t>And the </a:t>
            </a:r>
            <a:r>
              <a:rPr lang="en-GB" dirty="0" err="1"/>
              <a:t>mininet</a:t>
            </a:r>
            <a:r>
              <a:rPr lang="en-GB" dirty="0"/>
              <a:t> you just imported. If not, Download and import another </a:t>
            </a:r>
            <a:r>
              <a:rPr lang="en-GB" dirty="0" err="1"/>
              <a:t>vm</a:t>
            </a:r>
            <a:endParaRPr lang="en-GB" dirty="0"/>
          </a:p>
          <a:p>
            <a:r>
              <a:rPr lang="en-GB" dirty="0"/>
              <a:t>From the link  </a:t>
            </a:r>
          </a:p>
        </p:txBody>
      </p:sp>
    </p:spTree>
    <p:extLst>
      <p:ext uri="{BB962C8B-B14F-4D97-AF65-F5344CB8AC3E}">
        <p14:creationId xmlns:p14="http://schemas.microsoft.com/office/powerpoint/2010/main" val="2894930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E91358-9D31-417A-8DF2-97551F6B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Run the Previous Ubuntu VM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D30B5-5E06-44DE-8913-FAE437AFF5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21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FAF4D8-8A28-48BA-BC2D-EE787704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Run the Previous Ubuntu VM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B1A47-953F-4443-8098-116C7D1BB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4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969521-B070-4687-B824-EB2E9855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Install open ssh server for remote access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EE72F-FA78-404C-BA73-63046CC2D9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4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F2B651-E965-4BC5-AA59-EFA90018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Download Putty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4E367-FD49-4132-AF74-1DA87A6AC4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0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66C0DD-E584-40C9-9810-7B159638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Download Putty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2DEFF-F2D6-4CA4-9E55-FAEED64A0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D1E476-2ED6-4C75-B731-6CD86ED0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Download Mininet VM 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F2144-CAFA-450E-ABD5-063FF9AE50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25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3DE3EC-02A6-41E8-BB1A-6955EBEF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Check IP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910E9-A869-4F2D-A6B4-C8EC417304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53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D9683F-9BCA-47B3-A43C-3E3A0CD1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Putty And put target IP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72149-8073-40E0-8E35-C0800B36E6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2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00B849-D385-4F7D-91AB-53289501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After Login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1D221-0742-4524-9A54-A127D8D795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83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3722AE-097E-4611-9B42-DC5FC427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Search for Opendaylight Download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19FBB-2F18-400D-9AEA-44D923E83D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6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DA7199-D315-4456-A9B6-80E9DA359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Scroll down to Pre-Build Distro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A5722-5E1E-43D7-978D-B78D5B8A43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748464-F935-45E5-B177-3090912C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Search for Berylliium-SR4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C6A24-1504-424F-AE85-DFE44A91A7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99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BBCCE6-D6A4-4FFC-B2E8-7E399486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Download ODL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78695-B51F-4540-A15B-903260FCB4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6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5E1D44-837B-4F56-AE3D-FC3D66C5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Putty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D1FE6D-10B8-401D-9C77-6BF5069EF9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94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6FBBD2-2055-4444-818D-00B49D99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Downloading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E242B-702F-4965-968C-FB55996BBB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7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73ABE6-D78E-4D50-9206-9D3F7C61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Download Complete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553AE-D979-451A-99B5-4213EFD222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AFC9E3-F87C-4A62-B57B-3CB7D770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Download Mininet VM 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A8ACF-0FEE-4E6F-B891-0CB26BAEC4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67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85C2A3-3351-49EF-A0F8-836DC0F4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Unzip the package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8FB53B-1A6F-4E64-99F0-EBB11438EE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79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926991-909B-4913-A2E2-BB01C989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Rename the Directory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30D16-4080-4736-A89B-6C4DEAC8C4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71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37E53F-90B0-4789-AEDB-3C2FA0C8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Install Java Runtime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BD3ED-E9A1-45DB-AED2-DC54D25855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00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408573-C6C2-45B8-B40B-AC0AB705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Note Your ODL IP Address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8F4D6-75AC-44A0-ABAE-BD61835BC2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12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E4CBF9-DBC0-457B-9B9A-3C9D819D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Mininet VM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03042-8A0C-4B5A-B170-635C7E2EB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49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61E05E-132F-4808-BD8C-FCECF715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Change Adapter Type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722E0-4C9C-410C-9F61-7706C7F426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63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2900A7-75F0-4657-BD4B-BFA4302B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First Login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45AEF-83D9-4C14-B0F4-7A8B6D5CC3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2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DFFE1E-36FE-4A90-8DFA-4175AE7B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Ping Response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5147F-487F-42B0-AE6C-22D24FDC85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3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B00BF8-EED5-4129-865D-FA7E65F1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Run and Configure ODL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3F66B-7B69-4B1F-B22B-05811D7E13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9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19BCC3-8DC3-4A0A-84A1-4AADF61E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Browser and Run ODL GUI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CBEFC-9E14-4BEE-B5E5-FAB257107B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3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CD5009-CBF5-4DFA-9F20-A53CBB72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Download Mininet VM 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6B278-C122-4504-9C54-35AFB481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46" y="1261533"/>
            <a:ext cx="10163175" cy="4572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C83ABA-E02F-4412-8660-4920380750B2}"/>
              </a:ext>
            </a:extLst>
          </p:cNvPr>
          <p:cNvSpPr/>
          <p:nvPr/>
        </p:nvSpPr>
        <p:spPr>
          <a:xfrm>
            <a:off x="3695700" y="4394200"/>
            <a:ext cx="3225800" cy="317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000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44A9A9-2B34-4C9E-B007-F099DE64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Browser and Run ODL GUI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A5ABD-02A5-4F3F-8AE9-AE42F6937C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7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5E1B34-5F6B-4D06-9D9C-99052737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Browser and Run ODL GUI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37EDC-02FB-4175-B3BD-47A3A965FD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39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CF131A-D303-4718-B392-22743F75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Go to Mininet VM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BE248-C102-4E68-81D7-F8513CD5EF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30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531B2E-CC5F-42D7-BC89-9FAE7861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ODL GUI and reload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6EE91-86E7-4C44-8A8C-D9DCC2793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82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14F6CC-5474-464B-BA65-95AE16B0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Goto Mininet VM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A67A5-3212-4A92-95D0-AA2FA63E34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08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FBD7-34E3-43B4-A731-A8077D41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945D9-0167-486B-BF4D-EA8C05ACD5BA}"/>
              </a:ext>
            </a:extLst>
          </p:cNvPr>
          <p:cNvSpPr txBox="1"/>
          <p:nvPr/>
        </p:nvSpPr>
        <p:spPr>
          <a:xfrm>
            <a:off x="863600" y="2133600"/>
            <a:ext cx="348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topology with tree3,3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topology with linear3,3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6CBFBE-784C-4B4C-99F2-C95F4CBC50B5}"/>
              </a:ext>
            </a:extLst>
          </p:cNvPr>
          <p:cNvSpPr/>
          <p:nvPr/>
        </p:nvSpPr>
        <p:spPr>
          <a:xfrm>
            <a:off x="1067151" y="4298434"/>
            <a:ext cx="327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http://mininet.org/walkthrough/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2845A-2B00-4C67-AC65-7D9CF515A633}"/>
              </a:ext>
            </a:extLst>
          </p:cNvPr>
          <p:cNvSpPr txBox="1"/>
          <p:nvPr/>
        </p:nvSpPr>
        <p:spPr>
          <a:xfrm>
            <a:off x="812800" y="3746500"/>
            <a:ext cx="439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Explore more about </a:t>
            </a:r>
            <a:r>
              <a:rPr lang="en-GB" sz="2800" b="1" dirty="0" err="1"/>
              <a:t>Mininet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89621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CD5009-CBF5-4DFA-9F20-A53CBB72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Download Mininet VM 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A43D2-3015-4390-95D6-BD8CC3A5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212" y="184150"/>
            <a:ext cx="8410575" cy="6286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E09F24-1BB3-4055-8D92-ED378D4F04F1}"/>
              </a:ext>
            </a:extLst>
          </p:cNvPr>
          <p:cNvSpPr/>
          <p:nvPr/>
        </p:nvSpPr>
        <p:spPr>
          <a:xfrm>
            <a:off x="2108200" y="4483100"/>
            <a:ext cx="4813300" cy="317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802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2225C6-D467-4EEA-81EB-928FDDAD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Locate the Downloaded VM an unzip it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19E27-A301-43B0-A995-9458F143EB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24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BD534F-172A-4395-B931-6AEAB6AF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Virtual Box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B4B22-EE97-409D-B416-8C0F0C5818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0F2B20-CB18-4107-A8A0-E9844F8E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OVA from Virtual Box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BA9402-25DD-4C48-8738-2FBB1536F1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1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A358A3-257D-4258-899E-6C1E0417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Open OVA from Virtual Box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F4902-E27B-43B8-806C-C318E29202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7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217</Words>
  <Application>Microsoft Office PowerPoint</Application>
  <PresentationFormat>Widescreen</PresentationFormat>
  <Paragraphs>52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ODL-Mininet Integration</vt:lpstr>
      <vt:lpstr>Download Mininet VM  </vt:lpstr>
      <vt:lpstr>Download Mininet VM  </vt:lpstr>
      <vt:lpstr>Download Mininet VM  </vt:lpstr>
      <vt:lpstr>Download Mininet VM  </vt:lpstr>
      <vt:lpstr>Locate the Downloaded VM an unzip it</vt:lpstr>
      <vt:lpstr>Open Virtual Box</vt:lpstr>
      <vt:lpstr>Open OVA from Virtual Box</vt:lpstr>
      <vt:lpstr>Open OVA from Virtual Box</vt:lpstr>
      <vt:lpstr>Open OVA from Virtual Box</vt:lpstr>
      <vt:lpstr>Open OVA from Virtual Box</vt:lpstr>
      <vt:lpstr>Open OVA from Virtual Box</vt:lpstr>
      <vt:lpstr>Importing… </vt:lpstr>
      <vt:lpstr>After Import </vt:lpstr>
      <vt:lpstr>Run the Previous Ubuntu VM</vt:lpstr>
      <vt:lpstr>Run the Previous Ubuntu VM</vt:lpstr>
      <vt:lpstr>Install open ssh server for remote access</vt:lpstr>
      <vt:lpstr>Download Putty </vt:lpstr>
      <vt:lpstr>Download Putty </vt:lpstr>
      <vt:lpstr>Check IP </vt:lpstr>
      <vt:lpstr>Open Putty And put target IP </vt:lpstr>
      <vt:lpstr>After Login </vt:lpstr>
      <vt:lpstr>Search for Opendaylight Download</vt:lpstr>
      <vt:lpstr>Scroll down to Pre-Build Distro</vt:lpstr>
      <vt:lpstr>Search for Berylliium-SR4</vt:lpstr>
      <vt:lpstr>Download ODL </vt:lpstr>
      <vt:lpstr>Open Putty </vt:lpstr>
      <vt:lpstr>Downloading</vt:lpstr>
      <vt:lpstr>Download Complete</vt:lpstr>
      <vt:lpstr>Unzip the package</vt:lpstr>
      <vt:lpstr>Rename the Directory</vt:lpstr>
      <vt:lpstr>Install Java Runtime </vt:lpstr>
      <vt:lpstr>Note Your ODL IP Address</vt:lpstr>
      <vt:lpstr>Open Mininet VM </vt:lpstr>
      <vt:lpstr>Change Adapter Type</vt:lpstr>
      <vt:lpstr>First Login</vt:lpstr>
      <vt:lpstr>Ping Response</vt:lpstr>
      <vt:lpstr>Run and Configure ODL </vt:lpstr>
      <vt:lpstr>Open Browser and Run ODL GUI</vt:lpstr>
      <vt:lpstr>Open Browser and Run ODL GUI</vt:lpstr>
      <vt:lpstr>Open Browser and Run ODL GUI</vt:lpstr>
      <vt:lpstr>Go to Mininet VM </vt:lpstr>
      <vt:lpstr>Open ODL GUI and reload</vt:lpstr>
      <vt:lpstr>Goto Mininet VM </vt:lpstr>
      <vt:lpstr>Task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ODL-Mininet Integration</dc:title>
  <dc:creator>Saptarshi Ghosh</dc:creator>
  <cp:lastModifiedBy>emylincon emeka</cp:lastModifiedBy>
  <cp:revision>7</cp:revision>
  <dcterms:created xsi:type="dcterms:W3CDTF">2017-10-31T22:30:56Z</dcterms:created>
  <dcterms:modified xsi:type="dcterms:W3CDTF">2020-03-12T13:10:46Z</dcterms:modified>
</cp:coreProperties>
</file>